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986" y="4077072"/>
            <a:ext cx="2520280" cy="23788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64657" y="263778"/>
            <a:ext cx="2917689" cy="18990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5816" y="1841113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090944" y="4077072"/>
            <a:ext cx="2917689" cy="237886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95986" y="230436"/>
            <a:ext cx="2520280" cy="1944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5986" y="2340062"/>
            <a:ext cx="2520280" cy="15929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sz="1800" dirty="0">
                <a:solidFill>
                  <a:schemeClr val="tx1"/>
                </a:solidFill>
              </a:rPr>
              <a:t>Curriculum Overview </a:t>
            </a:r>
          </a:p>
          <a:p>
            <a:r>
              <a:rPr lang="en-GB" sz="1800" dirty="0">
                <a:solidFill>
                  <a:schemeClr val="tx1"/>
                </a:solidFill>
              </a:rPr>
              <a:t>Reception </a:t>
            </a:r>
          </a:p>
          <a:p>
            <a:r>
              <a:rPr lang="en-GB" sz="1800" dirty="0">
                <a:solidFill>
                  <a:schemeClr val="tx1"/>
                </a:solidFill>
              </a:rPr>
              <a:t>Autumn term 1 2023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Marvellous 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84168" y="2182832"/>
            <a:ext cx="2917689" cy="1894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41113"/>
            <a:ext cx="788987" cy="79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81" y="2366763"/>
            <a:ext cx="630618" cy="58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870" y="4581130"/>
            <a:ext cx="550863" cy="66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3594"/>
            <a:ext cx="534782" cy="60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944" y="2174652"/>
            <a:ext cx="6397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86" y="179707"/>
            <a:ext cx="628984" cy="63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6997" y="18267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56540" y="2366763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618950" y="2221503"/>
            <a:ext cx="2525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04803" y="1851426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04477" y="23043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03837" y="3998266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90944" y="4063934"/>
            <a:ext cx="21643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Information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79733" y="4581129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886" y="755199"/>
            <a:ext cx="25563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routines and expectations of behaviour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 our ‘Magic Manners’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 how to care for our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friendships and taking turns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3594" y="2691807"/>
            <a:ext cx="254590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 care and food hygiene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Developing gross and fine motor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Independent dressing and undressing PE/ coats/zips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2022" y="4590426"/>
            <a:ext cx="2508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Listening to stories related to our themes/topics.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Sharing experiences.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Developing language skills through small world/ role 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Listens to and following instructions</a:t>
            </a:r>
          </a:p>
          <a:p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02882" y="2624424"/>
            <a:ext cx="293927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tools to make marks and write letters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Rhymes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Recognising and writing our names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Sharing and responding to stories 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 2 Little </a:t>
            </a:r>
            <a:r>
              <a:rPr lang="en-GB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Wandle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Phonics scheme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Joining in with </a:t>
            </a:r>
            <a:r>
              <a:rPr lang="en-GB" sz="1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repeated refrains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12868" y="5217487"/>
            <a:ext cx="293927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rhymes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Introducing Numicon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Reciting numbers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Counting with 1 to 1 correspondence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Recognising numerals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Patterns/ </a:t>
            </a:r>
            <a:r>
              <a:rPr lang="en-GB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subtising</a:t>
            </a: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64687" y="624165"/>
            <a:ext cx="250824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Finding out about our families, likes and dislikes, how we are the same and different.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 to use the ICT area/resources appropriately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E-Safety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64657" y="2758354"/>
            <a:ext cx="25082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assessments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Self portraits using different media/Mini-Me/our families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Singing familiar songs.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Experimenting with sounds and rhythms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40008" y="4359593"/>
            <a:ext cx="275247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Getting to know the children and their interests.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Introducing class teddies.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children take part in 2 child  initiated learning sessions throughout the day. This is when the children explore through their own interests.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34" y="4052438"/>
            <a:ext cx="744012" cy="576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256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Jane Cottle</cp:lastModifiedBy>
  <cp:revision>28</cp:revision>
  <cp:lastPrinted>2018-09-07T12:27:15Z</cp:lastPrinted>
  <dcterms:created xsi:type="dcterms:W3CDTF">2015-07-21T10:44:06Z</dcterms:created>
  <dcterms:modified xsi:type="dcterms:W3CDTF">2023-09-12T13:34:15Z</dcterms:modified>
</cp:coreProperties>
</file>