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4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3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5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E9EA-FEA2-4BBF-89C0-6FC4CD1C433F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4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856" y="4582099"/>
            <a:ext cx="2520280" cy="2087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28870" y="5229201"/>
            <a:ext cx="293927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090944" y="223429"/>
            <a:ext cx="2891402" cy="2709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14046" y="1850795"/>
            <a:ext cx="2952328" cy="32119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that some books are information books.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names of different parts of book.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touch screen technology.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rhythm and rhyme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Little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Wandle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Phonics - recognising and experimenting with initial sounds in words and objects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Blending phonemes to build words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our names and other letters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29890" y="4951926"/>
            <a:ext cx="2917689" cy="16552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802" y="224482"/>
            <a:ext cx="2520280" cy="24017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how others might be feeling and different points of view. 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part in pretend play ideas with other children.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Inviting other children to play</a:t>
            </a:r>
            <a:endParaRPr lang="en-GB" sz="1200" dirty="0"/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Jigsaw: Relationships and Changing Me 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Jigsaw: Dreams and Goals</a:t>
            </a:r>
            <a:endParaRPr lang="en-GB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939" y="2718371"/>
            <a:ext cx="2520280" cy="1726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Taking part in group activities and team games.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Balance Bikes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GetSet4PE: Games and Gymnastics</a:t>
            </a:r>
          </a:p>
          <a:p>
            <a:r>
              <a:rPr lang="en-GB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Sports Week and Sports Day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915816" y="231825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Curriculum overview </a:t>
            </a:r>
          </a:p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Nursery </a:t>
            </a:r>
          </a:p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Summer term  2025</a:t>
            </a:r>
          </a:p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Science, Growing and Plants</a:t>
            </a:r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68408" y="3069892"/>
            <a:ext cx="2917689" cy="16859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721" y="1892513"/>
            <a:ext cx="552275" cy="63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" y="2713571"/>
            <a:ext cx="468842" cy="43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474" y="5201244"/>
            <a:ext cx="373778" cy="52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166" y="243850"/>
            <a:ext cx="384861" cy="43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946" y="3129645"/>
            <a:ext cx="472208" cy="47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3" y="301886"/>
            <a:ext cx="493819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2999" y="251140"/>
            <a:ext cx="186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Personal, Social and Emotional Development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36675" y="2685662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Physical Development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7296" y="3170876"/>
            <a:ext cx="21266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Expressive Art and Design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9794" y="2063511"/>
            <a:ext cx="1675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Literacy – including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Letters and Sounds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94441" y="230436"/>
            <a:ext cx="1953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Understanding the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World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2450" y="4601080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Communication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and Language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86405" y="5062745"/>
            <a:ext cx="18309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Additional Information</a:t>
            </a:r>
          </a:p>
          <a:p>
            <a:pPr lvl="0"/>
            <a:endParaRPr lang="en-GB" sz="1200" b="1" dirty="0"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 George’s Day</a:t>
            </a:r>
          </a:p>
          <a:p>
            <a:pPr lvl="0"/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Father’s Day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10491" y="5164065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Mathematical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Development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6096" y="2985254"/>
            <a:ext cx="25082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962" y="5037481"/>
            <a:ext cx="25082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Using language to problem solve and negotiate.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Encouraging the use of more complex sentences using ‘and, or’ and ‘because.’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Developing a wider range of vocabulary, using longer sentences.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28870" y="5258249"/>
            <a:ext cx="293927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Extending ABAB patterns / sequences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Describing familiar routes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Solving mathematical problems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Writing numbers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Numicon, 3D shapes and measures.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158470" y="687205"/>
            <a:ext cx="25129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Exploring collections of materials with similar and different properties.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about different forces and cause and effect.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about parts of a plant, growing and life cycles.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about our life stories and family history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Jack in the Box Worship Time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0162" y="3614263"/>
            <a:ext cx="2912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Singing melodies and pitch matching.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how to use sound to represent emotions when playing instruments.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Using instruments with control. </a:t>
            </a:r>
          </a:p>
        </p:txBody>
      </p:sp>
    </p:spTree>
    <p:extLst>
      <p:ext uri="{BB962C8B-B14F-4D97-AF65-F5344CB8AC3E}">
        <p14:creationId xmlns:p14="http://schemas.microsoft.com/office/powerpoint/2010/main" val="247819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283</Words>
  <Application>Microsoft Office PowerPoint</Application>
  <PresentationFormat>On-screen Show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Evans</dc:creator>
  <cp:lastModifiedBy>Emma Jayne Hawkins</cp:lastModifiedBy>
  <cp:revision>43</cp:revision>
  <cp:lastPrinted>2021-09-30T13:43:39Z</cp:lastPrinted>
  <dcterms:created xsi:type="dcterms:W3CDTF">2015-07-21T10:44:06Z</dcterms:created>
  <dcterms:modified xsi:type="dcterms:W3CDTF">2025-03-31T13:46:18Z</dcterms:modified>
</cp:coreProperties>
</file>