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946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564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078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944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722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593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6235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227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850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104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9616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9E9EA-FEA2-4BBF-89C0-6FC4CD1C433F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749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9856" y="4582099"/>
            <a:ext cx="2520280" cy="208726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2928870" y="5229201"/>
            <a:ext cx="2939274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6090944" y="223429"/>
            <a:ext cx="2891402" cy="2709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914046" y="1850795"/>
            <a:ext cx="2952328" cy="321195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Recognising that information can be relayed through signs and symbols in different forms. </a:t>
            </a:r>
          </a:p>
          <a:p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that some books are information books. </a:t>
            </a:r>
          </a:p>
          <a:p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touch screen technology. </a:t>
            </a:r>
          </a:p>
          <a:p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Exploring rhythm and rhyme .</a:t>
            </a:r>
          </a:p>
          <a:p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Little </a:t>
            </a:r>
            <a:r>
              <a:rPr lang="en-GB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Wandle</a:t>
            </a: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Phonics - recognising and experimenting with initial sounds in words and objects </a:t>
            </a:r>
          </a:p>
          <a:p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Blending phonemes to build words</a:t>
            </a:r>
          </a:p>
          <a:p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Writing our names and other letters</a:t>
            </a:r>
          </a:p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12166" y="4995598"/>
            <a:ext cx="2917689" cy="165521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Pancake Day</a:t>
            </a:r>
            <a:endParaRPr lang="en-GB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World Book Day</a:t>
            </a:r>
          </a:p>
          <a:p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Mother’s Day</a:t>
            </a:r>
          </a:p>
          <a:p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Art Week </a:t>
            </a:r>
          </a:p>
          <a:p>
            <a:endParaRPr lang="en-GB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9802" y="224482"/>
            <a:ext cx="2520280" cy="240171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 how others might be feeling and different points of view.  </a:t>
            </a:r>
          </a:p>
          <a:p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about healthy eating and taking care of our teeth. </a:t>
            </a:r>
          </a:p>
          <a:p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Taking part in pretend play ideas with other children. </a:t>
            </a:r>
            <a:endParaRPr lang="en-GB" sz="1200" dirty="0"/>
          </a:p>
          <a:p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Jigsaw: Healthy Me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/>
              <a:t> </a:t>
            </a:r>
          </a:p>
          <a:p>
            <a:r>
              <a:rPr lang="en-GB" dirty="0"/>
              <a:t> </a:t>
            </a:r>
          </a:p>
          <a:p>
            <a:r>
              <a:rPr lang="en-GB" dirty="0"/>
              <a:t> </a:t>
            </a:r>
          </a:p>
          <a:p>
            <a:r>
              <a:rPr lang="en-GB" dirty="0"/>
              <a:t> </a:t>
            </a:r>
          </a:p>
          <a:p>
            <a:r>
              <a:rPr lang="en-GB" dirty="0"/>
              <a:t> </a:t>
            </a:r>
          </a:p>
          <a:p>
            <a:r>
              <a:rPr lang="en-GB" dirty="0"/>
              <a:t>Jigsaw: Dreams and Goals</a:t>
            </a:r>
            <a:endParaRPr lang="en-GB" sz="1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939" y="2718371"/>
            <a:ext cx="2520280" cy="172688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GB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Taking part in group activities and team games.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Selecting and knowing how to safely use resources.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GetSet4PE</a:t>
            </a:r>
            <a:endParaRPr lang="en-GB" sz="1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ubtitle 11"/>
          <p:cNvSpPr>
            <a:spLocks noGrp="1"/>
          </p:cNvSpPr>
          <p:nvPr>
            <p:ph type="subTitle" idx="1"/>
          </p:nvPr>
        </p:nvSpPr>
        <p:spPr>
          <a:xfrm>
            <a:off x="2915816" y="231825"/>
            <a:ext cx="2952328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en-GB" sz="1400" b="1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Curriculum overview </a:t>
            </a:r>
          </a:p>
          <a:p>
            <a:r>
              <a:rPr lang="en-GB" sz="1400" b="1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Nursery </a:t>
            </a:r>
          </a:p>
          <a:p>
            <a:r>
              <a:rPr lang="en-GB" sz="1400" b="1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Spring term 2 2025</a:t>
            </a:r>
          </a:p>
          <a:p>
            <a:r>
              <a:rPr lang="en-GB" sz="1400" b="1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Our World and People Who Help Us</a:t>
            </a:r>
            <a:endParaRPr lang="en-GB" sz="800" b="1" dirty="0">
              <a:solidFill>
                <a:schemeClr val="tx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80162" y="3082585"/>
            <a:ext cx="2917689" cy="168597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721" y="1892513"/>
            <a:ext cx="552275" cy="634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676" y="2713571"/>
            <a:ext cx="468842" cy="437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2474" y="5201244"/>
            <a:ext cx="373778" cy="520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166" y="243850"/>
            <a:ext cx="384861" cy="435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5946" y="3043615"/>
            <a:ext cx="472208" cy="385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433" y="301886"/>
            <a:ext cx="493819" cy="501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52999" y="251140"/>
            <a:ext cx="1863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Personal, Social and Emotional Development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936675" y="2685662"/>
            <a:ext cx="16561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Physical Development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473341" y="3043615"/>
            <a:ext cx="212660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Expressive Art and Design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819794" y="2063511"/>
            <a:ext cx="16754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Literacy – including </a:t>
            </a:r>
          </a:p>
          <a:p>
            <a:pPr lvl="0"/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Letters and Sounds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694441" y="230436"/>
            <a:ext cx="19538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Understanding the </a:t>
            </a:r>
          </a:p>
          <a:p>
            <a:pPr lvl="0"/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World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22450" y="4601080"/>
            <a:ext cx="13484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Communication</a:t>
            </a:r>
          </a:p>
          <a:p>
            <a:pPr lvl="0"/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and Language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386405" y="5062745"/>
            <a:ext cx="183095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Additional Information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610491" y="5164065"/>
            <a:ext cx="12009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Mathematical </a:t>
            </a:r>
          </a:p>
          <a:p>
            <a:pPr lvl="0"/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Development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46096" y="2985254"/>
            <a:ext cx="250824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57962" y="5037481"/>
            <a:ext cx="25082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Using language to problem solve and negotiate. 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Encouraging the use of more complex sentences using ‘and, or’ and ‘because.’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928870" y="5258249"/>
            <a:ext cx="293927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Extending and creating ABAB patterns and noticing errors in repeating patterns.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Learning how to represent numbers with marks (numerals).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6158470" y="687205"/>
            <a:ext cx="2512965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Exploring collections of materials with similar and different properties.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Learning about different forces and cause and effect.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Learning about different countries in the world and talking about our experiences.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Learning about job roles and people in the community. 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The Easter Story 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Jack in the Box Worship Time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080162" y="3374693"/>
            <a:ext cx="29129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Exploring colours and colour mixing.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Hearing and listening to music.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Vocalising and singing entire songs.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Exploring and playing instruments.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Developing construction ideas and building with a purpose in mind. </a:t>
            </a:r>
          </a:p>
        </p:txBody>
      </p:sp>
    </p:spTree>
    <p:extLst>
      <p:ext uri="{BB962C8B-B14F-4D97-AF65-F5344CB8AC3E}">
        <p14:creationId xmlns:p14="http://schemas.microsoft.com/office/powerpoint/2010/main" val="2478198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502</TotalTime>
  <Words>306</Words>
  <Application>Microsoft Office PowerPoint</Application>
  <PresentationFormat>On-screen Show (4:3)</PresentationFormat>
  <Paragraphs>76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Liz Evans</dc:creator>
  <cp:lastModifiedBy>Emma Jayne Hawkins</cp:lastModifiedBy>
  <cp:revision>40</cp:revision>
  <cp:lastPrinted>2021-09-30T13:43:39Z</cp:lastPrinted>
  <dcterms:created xsi:type="dcterms:W3CDTF">2015-07-21T10:44:06Z</dcterms:created>
  <dcterms:modified xsi:type="dcterms:W3CDTF">2025-02-14T14:00:36Z</dcterms:modified>
</cp:coreProperties>
</file>