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5946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564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707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44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3722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55932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235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227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850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4104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9616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9E9EA-FEA2-4BBF-89C0-6FC4CD1C433F}" type="datetimeFigureOut">
              <a:rPr lang="en-GB" smtClean="0"/>
              <a:t>17/12/2024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4283C-CB1C-498B-BD8D-2F87681871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49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9856" y="4582099"/>
            <a:ext cx="2520280" cy="208726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2928870" y="4581129"/>
            <a:ext cx="2939274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90944" y="223429"/>
            <a:ext cx="2891402" cy="237505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915816" y="1841113"/>
            <a:ext cx="2952328" cy="259306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6077800" y="5014146"/>
            <a:ext cx="2917689" cy="165521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    </a:t>
            </a:r>
          </a:p>
          <a:p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Chinese New Year</a:t>
            </a:r>
          </a:p>
          <a:p>
            <a:endParaRPr lang="en-GB" sz="12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79802" y="224482"/>
            <a:ext cx="2520280" cy="240171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Taking part in pretend play ideas with other children. </a:t>
            </a:r>
          </a:p>
          <a:p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 </a:t>
            </a:r>
          </a:p>
          <a:p>
            <a:r>
              <a:rPr lang="en-GB" sz="12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Understanding how others might be feeling and different points of view. </a:t>
            </a:r>
          </a:p>
          <a:p>
            <a:endParaRPr lang="en-GB" dirty="0"/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 </a:t>
            </a:r>
          </a:p>
          <a:p>
            <a:r>
              <a:rPr lang="en-GB" dirty="0"/>
              <a:t>Jigsaw: Dreams and Goals</a:t>
            </a:r>
            <a:endParaRPr lang="en-GB" sz="10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06939" y="2718371"/>
            <a:ext cx="2520280" cy="172688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endParaRPr lang="en-GB" sz="10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Travelling and moving in different ways.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sequences and patterns of movements related to music and rhythm.</a:t>
            </a:r>
          </a:p>
          <a:p>
            <a:r>
              <a:rPr lang="en-GB" dirty="0"/>
              <a:t> </a:t>
            </a:r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GetSet4PE: Games </a:t>
            </a:r>
          </a:p>
        </p:txBody>
      </p:sp>
      <p:sp>
        <p:nvSpPr>
          <p:cNvPr id="12" name="Subtitle 11"/>
          <p:cNvSpPr>
            <a:spLocks noGrp="1"/>
          </p:cNvSpPr>
          <p:nvPr>
            <p:ph type="subTitle" idx="1"/>
          </p:nvPr>
        </p:nvSpPr>
        <p:spPr>
          <a:xfrm>
            <a:off x="2915816" y="231825"/>
            <a:ext cx="2952328" cy="14401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Curriculum overview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Nursery </a:t>
            </a:r>
          </a:p>
          <a:p>
            <a:r>
              <a:rPr lang="en-GB" sz="1800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Spring term 1 2025</a:t>
            </a:r>
          </a:p>
          <a:p>
            <a:r>
              <a:rPr lang="en-GB" sz="1800" b="1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Traditional Tales</a:t>
            </a:r>
            <a:endParaRPr lang="en-GB" sz="1000" b="1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112706" y="2759286"/>
            <a:ext cx="2917689" cy="2118444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7721" y="1892513"/>
            <a:ext cx="552275" cy="6345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676" y="2713571"/>
            <a:ext cx="468842" cy="4377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2370" y="4654157"/>
            <a:ext cx="373778" cy="520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2166" y="243850"/>
            <a:ext cx="384861" cy="4350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3828" y="2806196"/>
            <a:ext cx="472208" cy="478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433" y="301886"/>
            <a:ext cx="493819" cy="5010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52999" y="251140"/>
            <a:ext cx="1863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Personal, Social and Emotional Development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936675" y="2685662"/>
            <a:ext cx="16561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Physical Development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86879" y="2877532"/>
            <a:ext cx="2525050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Expressive Art and Design</a:t>
            </a:r>
          </a:p>
        </p:txBody>
      </p:sp>
      <p:sp>
        <p:nvSpPr>
          <p:cNvPr id="18" name="Rectangle 17"/>
          <p:cNvSpPr/>
          <p:nvPr/>
        </p:nvSpPr>
        <p:spPr>
          <a:xfrm>
            <a:off x="3819794" y="2063511"/>
            <a:ext cx="193514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Literacy – including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Letters and Sounds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6694441" y="230436"/>
            <a:ext cx="195381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Understanding the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World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22450" y="4601080"/>
            <a:ext cx="15295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Communication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and Language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386405" y="5062745"/>
            <a:ext cx="216437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Additional Information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3479733" y="4581129"/>
            <a:ext cx="14029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Mathematical </a:t>
            </a:r>
          </a:p>
          <a:p>
            <a:pPr lvl="0"/>
            <a:r>
              <a:rPr lang="en-GB" sz="1200" b="1" dirty="0">
                <a:solidFill>
                  <a:prstClr val="black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Development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46096" y="2985254"/>
            <a:ext cx="2508242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57962" y="5037481"/>
            <a:ext cx="2508242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retell a familiar long story.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Starting and continuing conversations with sustained shared thinking to solve a problem, clarify a concept, evaluate and extend a narrative.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1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2928870" y="2550278"/>
            <a:ext cx="293927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Identifying rhyming words.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Engaging in extended conversations about stories, learning new vocabulary.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Talking about key events, characters, settings and endings in stories.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Learning to tell our own stories, developing an understanding of story structure. 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Listening to stories and joining in with repeated words and phrases. 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Exploring rhythm and rhyme.</a:t>
            </a:r>
          </a:p>
          <a:p>
            <a:r>
              <a:rPr lang="en-GB" sz="1000" dirty="0">
                <a:latin typeface="Verdana" panose="020B0604030504040204" pitchFamily="34" charset="0"/>
                <a:ea typeface="Verdana" panose="020B0604030504040204" pitchFamily="34" charset="0"/>
              </a:rPr>
              <a:t>Little Wandle Phonics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28870" y="5258249"/>
            <a:ext cx="2939274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Selecting shapes for a purpose and combining shapes to make new ones.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about patterns and using words to describe them.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represent numbers with marks (numerals).</a:t>
            </a:r>
          </a:p>
          <a:p>
            <a:r>
              <a:rPr lang="en-GB" sz="2000" dirty="0"/>
              <a:t> 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158470" y="687205"/>
            <a:ext cx="25129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Using our senses to explore natural materials.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about differences and changes  in materials.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about cause and effect.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6136789" y="3284262"/>
            <a:ext cx="291296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Exploring different textures.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Learning how to join different materials.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Listen with increased attention to instrumental sounds. </a:t>
            </a:r>
          </a:p>
          <a:p>
            <a:r>
              <a:rPr lang="en-GB" sz="1200" dirty="0">
                <a:latin typeface="Verdana" panose="020B0604030504040204" pitchFamily="34" charset="0"/>
                <a:ea typeface="Verdana" panose="020B0604030504040204" pitchFamily="34" charset="0"/>
              </a:rPr>
              <a:t>Drawing simple representations of people  </a:t>
            </a:r>
          </a:p>
        </p:txBody>
      </p:sp>
    </p:spTree>
    <p:extLst>
      <p:ext uri="{BB962C8B-B14F-4D97-AF65-F5344CB8AC3E}">
        <p14:creationId xmlns:p14="http://schemas.microsoft.com/office/powerpoint/2010/main" val="24781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713</TotalTime>
  <Words>271</Words>
  <Application>Microsoft Office PowerPoint</Application>
  <PresentationFormat>On-screen Show (4:3)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Liz Evans</dc:creator>
  <cp:lastModifiedBy>Emma Jayne Hawkins</cp:lastModifiedBy>
  <cp:revision>39</cp:revision>
  <cp:lastPrinted>2024-01-12T08:20:52Z</cp:lastPrinted>
  <dcterms:created xsi:type="dcterms:W3CDTF">2015-07-21T10:44:06Z</dcterms:created>
  <dcterms:modified xsi:type="dcterms:W3CDTF">2024-12-17T14:56:04Z</dcterms:modified>
</cp:coreProperties>
</file>