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4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3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5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E9EA-FEA2-4BBF-89C0-6FC4CD1C433F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4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856" y="4582099"/>
            <a:ext cx="2520280" cy="2087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28870" y="4581129"/>
            <a:ext cx="293927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090944" y="223429"/>
            <a:ext cx="2891402" cy="23750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15816" y="1841113"/>
            <a:ext cx="2952328" cy="25930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077800" y="5014146"/>
            <a:ext cx="2917689" cy="16552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Chinese New Year</a:t>
            </a:r>
          </a:p>
          <a:p>
            <a:endPara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802" y="224482"/>
            <a:ext cx="2520280" cy="24017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Taking part in pretend play ideas with other children. </a:t>
            </a:r>
          </a:p>
          <a:p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Understanding how others might be feeling and different points of view. </a:t>
            </a:r>
          </a:p>
          <a:p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Jigsaw: Dreams and Goals</a:t>
            </a:r>
            <a:endParaRPr lang="en-GB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939" y="2718371"/>
            <a:ext cx="2520280" cy="1726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Travelling and moving in different ways. </a:t>
            </a:r>
          </a:p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Learning sequences and patterns of movements related to music and rhythm.</a:t>
            </a:r>
          </a:p>
          <a:p>
            <a:r>
              <a:rPr lang="en-GB" dirty="0"/>
              <a:t> </a:t>
            </a: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GetSet4PE: Games 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915816" y="231825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Curriculum overview </a:t>
            </a:r>
          </a:p>
          <a:p>
            <a:r>
              <a:rPr lang="en-GB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Nursery </a:t>
            </a:r>
          </a:p>
          <a:p>
            <a:r>
              <a:rPr lang="en-GB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Spring term 1 2025</a:t>
            </a:r>
          </a:p>
          <a:p>
            <a:r>
              <a:rPr lang="en-GB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Traditional Tales</a:t>
            </a:r>
            <a:endParaRPr lang="en-GB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2706" y="2759286"/>
            <a:ext cx="2917689" cy="2118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721" y="1892513"/>
            <a:ext cx="552275" cy="63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" y="2713571"/>
            <a:ext cx="468842" cy="43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370" y="4654157"/>
            <a:ext cx="373778" cy="52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166" y="243850"/>
            <a:ext cx="384861" cy="43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828" y="2806196"/>
            <a:ext cx="472208" cy="47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3" y="301886"/>
            <a:ext cx="493819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2999" y="251140"/>
            <a:ext cx="186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Personal, Social and Emotional Development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36675" y="2685662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Development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86879" y="2877532"/>
            <a:ext cx="25250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Expressive Art and Design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9794" y="2063511"/>
            <a:ext cx="193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Literacy – including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Letters and Sounds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94441" y="230436"/>
            <a:ext cx="1953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the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2450" y="4601080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Communication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Language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86405" y="5062745"/>
            <a:ext cx="21643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Information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9733" y="4581129"/>
            <a:ext cx="1402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Mathematical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6096" y="2985254"/>
            <a:ext cx="25082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962" y="5037481"/>
            <a:ext cx="25082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Learning how to retell a familiar long story. </a:t>
            </a:r>
          </a:p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Starting and continuing conversations with sustained shared thinking to solve a problem, clarify a concept, evaluate and extend a narrative.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28870" y="2550278"/>
            <a:ext cx="29392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Identifying rhyming words.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Engaging in extended conversations about stories, learning new vocabulary.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Talking about key events, characters, settings and endings in stories.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to tell our own stories, developing an understanding of story structure.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Listening to stories and joining in with repeated words and phrases. 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Exploring rhythm and rhyme.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Little Wandle Phonics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28870" y="5258249"/>
            <a:ext cx="29392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Selecting shapes for a purpose and combining shapes to make new ones. </a:t>
            </a:r>
          </a:p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Learning about patterns and using words to describe them. </a:t>
            </a:r>
          </a:p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Learning how to represent numbers with marks (numerals).</a:t>
            </a:r>
          </a:p>
          <a:p>
            <a:r>
              <a:rPr lang="en-GB" sz="2000" dirty="0"/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8470" y="687205"/>
            <a:ext cx="2512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Using our senses to explore natural materials. </a:t>
            </a:r>
          </a:p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Learning about differences and changes  in materials.</a:t>
            </a:r>
          </a:p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Learning about cause and effect.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36789" y="3284262"/>
            <a:ext cx="2912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Exploring different textures. </a:t>
            </a:r>
          </a:p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Learning how to join different materials. </a:t>
            </a:r>
          </a:p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Listen with increased attention to instrumental sounds. </a:t>
            </a:r>
          </a:p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Drawing simple representations of people  </a:t>
            </a:r>
          </a:p>
        </p:txBody>
      </p:sp>
    </p:spTree>
    <p:extLst>
      <p:ext uri="{BB962C8B-B14F-4D97-AF65-F5344CB8AC3E}">
        <p14:creationId xmlns:p14="http://schemas.microsoft.com/office/powerpoint/2010/main" val="247819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271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Evans</dc:creator>
  <cp:lastModifiedBy>Emma Jayne Hawkins</cp:lastModifiedBy>
  <cp:revision>39</cp:revision>
  <cp:lastPrinted>2024-01-12T08:20:52Z</cp:lastPrinted>
  <dcterms:created xsi:type="dcterms:W3CDTF">2015-07-21T10:44:06Z</dcterms:created>
  <dcterms:modified xsi:type="dcterms:W3CDTF">2024-12-17T14:56:04Z</dcterms:modified>
</cp:coreProperties>
</file>