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946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56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07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94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72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59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23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227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85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10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61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9E9EA-FEA2-4BBF-89C0-6FC4CD1C433F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74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9856" y="4582099"/>
            <a:ext cx="2520280" cy="20872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928870" y="4581129"/>
            <a:ext cx="2939274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090944" y="223429"/>
            <a:ext cx="2891402" cy="237505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915816" y="1841113"/>
            <a:ext cx="2952328" cy="25930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6077800" y="5014146"/>
            <a:ext cx="2917689" cy="165521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79802" y="224482"/>
            <a:ext cx="2520280" cy="24017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Developing appropriate ways to be assertive and finding solutions to problems and rivalries. Learning how to use talk to solve conflicts. </a:t>
            </a:r>
          </a:p>
          <a:p>
            <a:r>
              <a:rPr lang="en-GB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Remembering and following our rules without needing reminders from an adult. </a:t>
            </a:r>
          </a:p>
          <a:p>
            <a:r>
              <a:rPr lang="en-GB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Taking part in pretend play ideas with other children. </a:t>
            </a:r>
          </a:p>
          <a:p>
            <a:r>
              <a:rPr lang="en-GB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Jigsaw: Celebrating difference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6939" y="2718371"/>
            <a:ext cx="2520280" cy="17268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Learning how to use pens and pencils with a comfortable grip and control.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Developing a preference for a dominant hand. 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Selecting and knowing how to safely use resources.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GetSet4PE: Fundamentals Unit 1</a:t>
            </a:r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2915816" y="231825"/>
            <a:ext cx="295232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r>
              <a:rPr lang="en-GB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Curriculum overview </a:t>
            </a:r>
          </a:p>
          <a:p>
            <a:r>
              <a:rPr lang="en-GB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Nursery </a:t>
            </a:r>
          </a:p>
          <a:p>
            <a:r>
              <a:rPr lang="en-GB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Autumn term 2 2024</a:t>
            </a:r>
          </a:p>
          <a:p>
            <a:r>
              <a:rPr lang="en-GB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Celebrations</a:t>
            </a:r>
            <a:endParaRPr lang="en-GB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and Community Events</a:t>
            </a:r>
            <a:endParaRPr lang="en-GB" sz="1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12706" y="2759286"/>
            <a:ext cx="2917689" cy="21184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721" y="1892513"/>
            <a:ext cx="552275" cy="634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" y="2713571"/>
            <a:ext cx="468842" cy="437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370" y="4654157"/>
            <a:ext cx="373778" cy="520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166" y="243850"/>
            <a:ext cx="384861" cy="43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828" y="2806196"/>
            <a:ext cx="472208" cy="478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33" y="301886"/>
            <a:ext cx="493819" cy="501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52999" y="251140"/>
            <a:ext cx="1863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Personal, Social and Emotional Development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36675" y="2685662"/>
            <a:ext cx="1656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Physical Development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586879" y="2877532"/>
            <a:ext cx="25250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Expressive Art and Design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19794" y="2063511"/>
            <a:ext cx="19351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Literacy – including 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Letters and Sounds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94441" y="230436"/>
            <a:ext cx="19538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Understanding the 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World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22450" y="4601080"/>
            <a:ext cx="15295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Communication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Language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386405" y="5062745"/>
            <a:ext cx="21643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Additional Information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479733" y="4581129"/>
            <a:ext cx="14029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Mathematical 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Development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43060" y="3111434"/>
            <a:ext cx="250824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7962" y="5037481"/>
            <a:ext cx="25082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Understanding ‘why’ questions.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Learning correct tenses when speaking. 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Learning how to use talk to organise themselves and their play (using language to imagine roles in their play).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28870" y="2550278"/>
            <a:ext cx="2939274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Learning to write some or all of our name.</a:t>
            </a:r>
          </a:p>
          <a:p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Learning to tell our own stories, developing an understanding of story structure. </a:t>
            </a:r>
          </a:p>
          <a:p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Learning that some books are information books. </a:t>
            </a:r>
          </a:p>
          <a:p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Using touch screen technology carefully and with growing competence, navigating apps and websites. </a:t>
            </a:r>
          </a:p>
          <a:p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Giving more meaning to our marks in play.</a:t>
            </a:r>
          </a:p>
          <a:p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  <a:r>
              <a:rPr lang="en-GB" sz="900" u="sng" dirty="0">
                <a:latin typeface="Verdana" panose="020B0604030504040204" pitchFamily="34" charset="0"/>
                <a:ea typeface="Verdana" panose="020B0604030504040204" pitchFamily="34" charset="0"/>
              </a:rPr>
              <a:t>Phase 1 Phonics:</a:t>
            </a:r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Exploring body percussion and vocal sounds  </a:t>
            </a:r>
          </a:p>
          <a:p>
            <a:r>
              <a:rPr lang="en-GB" sz="900" dirty="0">
                <a:latin typeface="Verdana" panose="020B0604030504040204" pitchFamily="34" charset="0"/>
                <a:ea typeface="Verdana" panose="020B0604030504040204" pitchFamily="34" charset="0"/>
              </a:rPr>
              <a:t>Hearing syllables and rhythm in a spoken word.</a:t>
            </a:r>
            <a:endParaRPr lang="en-GB" sz="9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928870" y="5258249"/>
            <a:ext cx="293927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Counting objects and learning to </a:t>
            </a:r>
            <a:r>
              <a:rPr lang="en-GB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subitise</a:t>
            </a:r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Recognising numerals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and beginning to match quantities to numerals. 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Recording numbers with numerals, symbols and marks.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Learning about 2D shapes and talking about their properties. </a:t>
            </a:r>
          </a:p>
          <a:p>
            <a:r>
              <a:rPr lang="en-GB" sz="2000" dirty="0"/>
              <a:t>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58470" y="687205"/>
            <a:ext cx="25129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Talking about our observations (of the natural world), using a wider vocabulary.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Developing positive attitudes about the differences between people (celebrations, religious and community events): Remembrance Sunday.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Talking about special times and significant events for our families (Bonfire Night).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136789" y="3284262"/>
            <a:ext cx="29129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Learning entire songs and movement to songs.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Learning to draw with increased complexity, enclosing spaces and using details.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Using drawings to represent ideas like movement or loud noises. 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Exploring colours and colour mixing.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176841" y="5286566"/>
            <a:ext cx="25082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Christmas Performance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Pirate Day </a:t>
            </a:r>
            <a:endPara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198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</TotalTime>
  <Words>361</Words>
  <Application>Microsoft Office PowerPoint</Application>
  <PresentationFormat>On-screen Show (4:3)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Evans</dc:creator>
  <cp:lastModifiedBy>Emma Jayne Hawkins</cp:lastModifiedBy>
  <cp:revision>32</cp:revision>
  <cp:lastPrinted>2024-10-25T13:47:09Z</cp:lastPrinted>
  <dcterms:created xsi:type="dcterms:W3CDTF">2015-07-21T10:44:06Z</dcterms:created>
  <dcterms:modified xsi:type="dcterms:W3CDTF">2024-10-25T13:47:14Z</dcterms:modified>
</cp:coreProperties>
</file>