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2" d="100"/>
          <a:sy n="112" d="100"/>
        </p:scale>
        <p:origin x="186" y="-15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27/09/2024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802" y="4646194"/>
            <a:ext cx="2520280" cy="2087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90944" y="251139"/>
            <a:ext cx="2891402" cy="23750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15816" y="1841113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077800" y="5014146"/>
            <a:ext cx="2917689" cy="16552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179802" y="224482"/>
            <a:ext cx="2520280" cy="24017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939" y="2718371"/>
            <a:ext cx="2520280" cy="18627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Curriculum overview </a:t>
            </a:r>
          </a:p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Nursery </a:t>
            </a:r>
          </a:p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Autumn term 1 2024</a:t>
            </a:r>
          </a:p>
          <a:p>
            <a:r>
              <a:rPr lang="en-GB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Marvellous Me!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12706" y="2759286"/>
            <a:ext cx="2917689" cy="2118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721" y="1892513"/>
            <a:ext cx="552275" cy="63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" y="2713571"/>
            <a:ext cx="383199" cy="357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370" y="4654157"/>
            <a:ext cx="373778" cy="52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166" y="243850"/>
            <a:ext cx="384861" cy="43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828" y="2806196"/>
            <a:ext cx="472208" cy="47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3" y="301886"/>
            <a:ext cx="493819" cy="50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52999" y="251140"/>
            <a:ext cx="186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6675" y="2685662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586879" y="2877532"/>
            <a:ext cx="2525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9794" y="2063511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Literacy – including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Letters and Sounds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94441" y="230436"/>
            <a:ext cx="1953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the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2450" y="4601080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Language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86405" y="5062745"/>
            <a:ext cx="21643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Information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79733" y="4581129"/>
            <a:ext cx="1402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Mathematical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2252" y="763025"/>
            <a:ext cx="24778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the classroom and selecting resources with help. 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Developing a sense of responsibility and membership of a community.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Developing confidence in a new social situation.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behaviour expectations and classroom rules. Learning to use the toilet, wash and dry our hands.   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Jigsaw: Being Me in My World</a:t>
            </a:r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5021" y="3014978"/>
            <a:ext cx="253736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Climbing and balancing (in outdoor area).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Using one handed tools and equipment.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change our shoes.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Using the toilet independently.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Moving in different ways.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Selecting and knowing how to safely use resources.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GetSet4PE: Introduction to PE</a:t>
            </a:r>
            <a:endParaRPr lang="en-GB" sz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962" y="5037481"/>
            <a:ext cx="250824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Listening to, joining in with and talking about stories.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pay attention and listen with prompts (listening games).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Understanding instructions.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Singing songs and nursery rhymes.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how to use words to communicate ideas and widen current vocabulary.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28870" y="2550278"/>
            <a:ext cx="2939274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Understanding that print carries meaning and has different purposes. Looking for print in the environment.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Recognising own names and logos.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Listening to stories and joining in with repeated words and phrases.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handle books carefully and turn pages.  </a:t>
            </a:r>
          </a:p>
          <a:p>
            <a:r>
              <a:rPr lang="en-GB" sz="1000" u="sng" dirty="0">
                <a:latin typeface="Verdana" panose="020B0604030504040204" pitchFamily="34" charset="0"/>
                <a:ea typeface="Verdana" panose="020B0604030504040204" pitchFamily="34" charset="0"/>
              </a:rPr>
              <a:t>Phase 1 Phonics:</a:t>
            </a:r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environmental and instrumental sounds</a:t>
            </a:r>
          </a:p>
          <a:p>
            <a:pPr marL="171450" indent="-1714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11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28870" y="5258249"/>
            <a:ext cx="293927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Reciting numbers to 5 and beyond.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Representing numbers with fingers and marks.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Understanding that numbers identify how many objects are in a set.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Understanding positional vocabulary.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Exploring shapes </a:t>
            </a:r>
            <a:endParaRPr lang="en-GB" sz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58470" y="687205"/>
            <a:ext cx="25129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how things work.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Developing positive attitudes about the differences between people.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about Diwali.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Talking about our families, sharing our experiences and recognising similarities as well as differences.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Understanding what makes us unique and talking about where we live.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operate simple technology equipment. 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34470" y="3284262"/>
            <a:ext cx="2912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Developing role play ideas.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and changing colours.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Using construction resources.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and using different materials.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and singing entire songs.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sounds of instruments. 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GB" sz="1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Creating sounds in vocal sound games. </a:t>
            </a:r>
            <a:r>
              <a:rPr lang="en-GB" sz="1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</a:rPr>
              <a:t>C</a:t>
            </a:r>
            <a:r>
              <a:rPr lang="en-GB" sz="10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lapping and tapping to the pulse. </a:t>
            </a:r>
            <a:endParaRPr lang="en-GB" sz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176841" y="5286566"/>
            <a:ext cx="25082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Getting to know the children and their interests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Introducing class mascots that go home</a:t>
            </a:r>
          </a:p>
        </p:txBody>
      </p:sp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Words>383</Words>
  <Application>Microsoft Office PowerPoint</Application>
  <PresentationFormat>On-screen Show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Jayne Hawkins</cp:lastModifiedBy>
  <cp:revision>30</cp:revision>
  <cp:lastPrinted>2021-09-30T13:43:39Z</cp:lastPrinted>
  <dcterms:created xsi:type="dcterms:W3CDTF">2015-07-21T10:44:06Z</dcterms:created>
  <dcterms:modified xsi:type="dcterms:W3CDTF">2024-09-27T12:17:52Z</dcterms:modified>
</cp:coreProperties>
</file>