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64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4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3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5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4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986" y="4077071"/>
            <a:ext cx="2504278" cy="25922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8870" y="4581129"/>
            <a:ext cx="293927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64657" y="203594"/>
            <a:ext cx="2943976" cy="1793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6339" y="1830599"/>
            <a:ext cx="2952328" cy="25930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68" y="4286039"/>
            <a:ext cx="2885298" cy="2350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3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5986" y="230436"/>
            <a:ext cx="2520280" cy="18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86" y="2198079"/>
            <a:ext cx="2520280" cy="17254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915816" y="231825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rmAutofit/>
          </a:bodyPr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+mj-lt"/>
              </a:rPr>
              <a:t>Extended Learning Opportunities and Early Years Outcomes in </a:t>
            </a:r>
          </a:p>
          <a:p>
            <a:r>
              <a:rPr lang="en-GB" sz="1400" b="1" u="sng" dirty="0" smtClean="0">
                <a:solidFill>
                  <a:schemeClr val="tx1"/>
                </a:solidFill>
                <a:latin typeface="+mj-lt"/>
              </a:rPr>
              <a:t>Afternoon Nursery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84168" y="2182832"/>
            <a:ext cx="2917689" cy="1894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380" y="308290"/>
            <a:ext cx="24938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Personal, Social and Emotional Development</a:t>
            </a:r>
            <a:endParaRPr lang="en-GB" sz="13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2310372"/>
            <a:ext cx="230792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Physical Development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40009" y="2269128"/>
            <a:ext cx="282945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Expressive Art and Design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86487" y="1946676"/>
            <a:ext cx="253898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Activity: </a:t>
            </a:r>
          </a:p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Showtime!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84168" y="381789"/>
            <a:ext cx="292099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Understanding the World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2947" y="4216732"/>
            <a:ext cx="248731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Communication and Language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42348" y="4520153"/>
            <a:ext cx="72237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Literacy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84854" y="4695429"/>
            <a:ext cx="315529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Mathematical Development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2380" y="813084"/>
            <a:ext cx="247788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Selecting and using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Developing confidence in different social situations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Talking confidently to others while playing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Negotiating with other children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2380" y="2580828"/>
            <a:ext cx="250824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Experiments with different ways of moving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Forming recognisable letters on tickets and posters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equipment safely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2022" y="4590426"/>
            <a:ext cx="25082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Understanding humour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talk to introduce a narrative or storyline in play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language to imagine and create roles and experiences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talk to pretend that objects stand for something else in play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28870" y="5013176"/>
            <a:ext cx="29392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Describing relative position on the stage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Sequencing familiar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Writing numbers on tickets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language related to money </a:t>
            </a:r>
            <a:r>
              <a:rPr lang="en-GB" sz="130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when using </a:t>
            </a: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 till</a:t>
            </a:r>
          </a:p>
          <a:p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4575" y="620688"/>
            <a:ext cx="28231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Remembering significant events in their own experiences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Recalling special times shared with family or friends</a:t>
            </a: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9035" y="2584227"/>
            <a:ext cx="250824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Acting out a narrative with other children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Exploring the sounds of different instruments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Building a repertoire of songs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Engaging in imaginative role play </a:t>
            </a: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31280" y="4812541"/>
            <a:ext cx="2508242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Giving meaning to marks when making tickets and posters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Recalling characters and events from familiar stories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repeated words and phrases from stories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Developing an awareness of story 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AutoShape 4" descr="Image result for st catherines ware logo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00">
              <a:latin typeface="+mj-lt"/>
            </a:endParaRPr>
          </a:p>
        </p:txBody>
      </p:sp>
      <p:pic>
        <p:nvPicPr>
          <p:cNvPr id="13" name="Picture 5" descr="C:\Users\emsy\Pictures\sc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222" b="89778" l="9778" r="89778"/>
                    </a14:imgEffect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343" y="-40834"/>
            <a:ext cx="1283090" cy="128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443" y="283156"/>
            <a:ext cx="939582" cy="6189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56" y="2446410"/>
            <a:ext cx="2513611" cy="188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194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Evans</dc:creator>
  <cp:lastModifiedBy>Emma Hawkins</cp:lastModifiedBy>
  <cp:revision>48</cp:revision>
  <cp:lastPrinted>2015-12-09T14:46:10Z</cp:lastPrinted>
  <dcterms:created xsi:type="dcterms:W3CDTF">2015-07-21T10:44:06Z</dcterms:created>
  <dcterms:modified xsi:type="dcterms:W3CDTF">2019-07-22T07:08:25Z</dcterms:modified>
</cp:coreProperties>
</file>