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797675" cy="98567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564" y="-10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9E9EA-FEA2-4BBF-89C0-6FC4CD1C433F}" type="datetimeFigureOut">
              <a:rPr lang="en-GB" smtClean="0"/>
              <a:t>22/07/2019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4283C-CB1C-498B-BD8D-2F87681871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59463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9E9EA-FEA2-4BBF-89C0-6FC4CD1C433F}" type="datetimeFigureOut">
              <a:rPr lang="en-GB" smtClean="0"/>
              <a:t>22/07/2019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4283C-CB1C-498B-BD8D-2F87681871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0564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9E9EA-FEA2-4BBF-89C0-6FC4CD1C433F}" type="datetimeFigureOut">
              <a:rPr lang="en-GB" smtClean="0"/>
              <a:t>22/07/2019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4283C-CB1C-498B-BD8D-2F87681871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70781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9E9EA-FEA2-4BBF-89C0-6FC4CD1C433F}" type="datetimeFigureOut">
              <a:rPr lang="en-GB" smtClean="0"/>
              <a:t>22/07/2019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4283C-CB1C-498B-BD8D-2F87681871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2944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9E9EA-FEA2-4BBF-89C0-6FC4CD1C433F}" type="datetimeFigureOut">
              <a:rPr lang="en-GB" smtClean="0"/>
              <a:t>22/07/2019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4283C-CB1C-498B-BD8D-2F87681871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37223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9E9EA-FEA2-4BBF-89C0-6FC4CD1C433F}" type="datetimeFigureOut">
              <a:rPr lang="en-GB" smtClean="0"/>
              <a:t>22/07/2019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4283C-CB1C-498B-BD8D-2F87681871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55932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9E9EA-FEA2-4BBF-89C0-6FC4CD1C433F}" type="datetimeFigureOut">
              <a:rPr lang="en-GB" smtClean="0"/>
              <a:t>22/07/2019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4283C-CB1C-498B-BD8D-2F87681871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62359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9E9EA-FEA2-4BBF-89C0-6FC4CD1C433F}" type="datetimeFigureOut">
              <a:rPr lang="en-GB" smtClean="0"/>
              <a:t>22/07/2019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4283C-CB1C-498B-BD8D-2F87681871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82275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9E9EA-FEA2-4BBF-89C0-6FC4CD1C433F}" type="datetimeFigureOut">
              <a:rPr lang="en-GB" smtClean="0"/>
              <a:t>22/07/2019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4283C-CB1C-498B-BD8D-2F87681871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58508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9E9EA-FEA2-4BBF-89C0-6FC4CD1C433F}" type="datetimeFigureOut">
              <a:rPr lang="en-GB" smtClean="0"/>
              <a:t>22/07/2019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4283C-CB1C-498B-BD8D-2F87681871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41042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9E9EA-FEA2-4BBF-89C0-6FC4CD1C433F}" type="datetimeFigureOut">
              <a:rPr lang="en-GB" smtClean="0"/>
              <a:t>22/07/2019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4283C-CB1C-498B-BD8D-2F87681871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9616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C9E9EA-FEA2-4BBF-89C0-6FC4CD1C433F}" type="datetimeFigureOut">
              <a:rPr lang="en-GB" smtClean="0"/>
              <a:t>22/07/2019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D4283C-CB1C-498B-BD8D-2F87681871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47495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tm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95986" y="4077071"/>
            <a:ext cx="2504278" cy="2592289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1300" dirty="0">
              <a:latin typeface="+mj-lt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928870" y="4581129"/>
            <a:ext cx="2939274" cy="20882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00">
              <a:latin typeface="+mj-lt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064657" y="203594"/>
            <a:ext cx="2943976" cy="1793686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00">
              <a:latin typeface="+mj-lt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886339" y="1830599"/>
            <a:ext cx="2952328" cy="2593063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00" dirty="0">
              <a:latin typeface="+mj-lt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084168" y="4286039"/>
            <a:ext cx="2885298" cy="235066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sz="1300" dirty="0">
              <a:latin typeface="+mj-lt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95986" y="230436"/>
            <a:ext cx="2520280" cy="1872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sz="13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95986" y="2198079"/>
            <a:ext cx="2520280" cy="172545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1300" dirty="0">
              <a:latin typeface="+mj-lt"/>
            </a:endParaRPr>
          </a:p>
        </p:txBody>
      </p:sp>
      <p:sp>
        <p:nvSpPr>
          <p:cNvPr id="12" name="Subtitle 11"/>
          <p:cNvSpPr>
            <a:spLocks noGrp="1"/>
          </p:cNvSpPr>
          <p:nvPr>
            <p:ph type="subTitle" idx="1"/>
          </p:nvPr>
        </p:nvSpPr>
        <p:spPr>
          <a:xfrm>
            <a:off x="2915816" y="231825"/>
            <a:ext cx="2952328" cy="14401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>
            <a:normAutofit/>
          </a:bodyPr>
          <a:lstStyle/>
          <a:p>
            <a:r>
              <a:rPr lang="en-GB" sz="1400" b="1" u="sng" dirty="0" smtClean="0">
                <a:solidFill>
                  <a:schemeClr val="tx1"/>
                </a:solidFill>
                <a:latin typeface="+mj-lt"/>
              </a:rPr>
              <a:t>Extended Learning Opportunities and Early Years Outcomes in </a:t>
            </a:r>
          </a:p>
          <a:p>
            <a:r>
              <a:rPr lang="en-GB" sz="1400" b="1" u="sng" dirty="0" smtClean="0">
                <a:solidFill>
                  <a:schemeClr val="tx1"/>
                </a:solidFill>
                <a:latin typeface="+mj-lt"/>
              </a:rPr>
              <a:t>Afternoon Nursery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084168" y="2182832"/>
            <a:ext cx="2917689" cy="189424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1300">
              <a:latin typeface="+mj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2380" y="308290"/>
            <a:ext cx="2493887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300" b="1" dirty="0" smtClean="0"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Personal, Social and Emotional Development</a:t>
            </a:r>
            <a:endParaRPr lang="en-GB" sz="1300" b="1" dirty="0">
              <a:latin typeface="+mj-lt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04800" y="2310372"/>
            <a:ext cx="2307924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GB" sz="1300" b="1" dirty="0" smtClean="0">
                <a:solidFill>
                  <a:prstClr val="black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Physical Development</a:t>
            </a:r>
            <a:endParaRPr lang="en-GB" sz="1300" b="1" dirty="0">
              <a:solidFill>
                <a:prstClr val="black"/>
              </a:solidFill>
              <a:latin typeface="+mj-lt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6140009" y="2269128"/>
            <a:ext cx="2829457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GB" sz="1300" b="1" dirty="0" smtClean="0">
                <a:solidFill>
                  <a:prstClr val="black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Expressive Art and Design</a:t>
            </a:r>
            <a:endParaRPr lang="en-GB" sz="1300" b="1" dirty="0">
              <a:solidFill>
                <a:prstClr val="black"/>
              </a:solidFill>
              <a:latin typeface="+mj-lt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086487" y="1946676"/>
            <a:ext cx="2538980" cy="5386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GB" sz="1300" b="1" dirty="0" smtClean="0">
                <a:solidFill>
                  <a:prstClr val="black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Activity: </a:t>
            </a:r>
          </a:p>
          <a:p>
            <a:pPr lvl="0" algn="ctr"/>
            <a:r>
              <a:rPr lang="en-GB" sz="1600" b="1" dirty="0" smtClean="0">
                <a:solidFill>
                  <a:prstClr val="black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Showtime!</a:t>
            </a:r>
            <a:endParaRPr lang="en-GB" sz="1600" b="1" dirty="0">
              <a:solidFill>
                <a:prstClr val="black"/>
              </a:solidFill>
              <a:latin typeface="+mj-lt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6084168" y="381789"/>
            <a:ext cx="2920990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GB" sz="1300" b="1" dirty="0" smtClean="0">
                <a:solidFill>
                  <a:prstClr val="black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Understanding the World</a:t>
            </a:r>
            <a:endParaRPr lang="en-GB" sz="1300" b="1" dirty="0">
              <a:solidFill>
                <a:prstClr val="black"/>
              </a:solidFill>
              <a:latin typeface="+mj-lt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12947" y="4216732"/>
            <a:ext cx="2487318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GB" sz="1300" b="1" dirty="0" smtClean="0">
                <a:solidFill>
                  <a:prstClr val="black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Communication and Language</a:t>
            </a:r>
            <a:endParaRPr lang="en-GB" sz="1300" b="1" dirty="0">
              <a:solidFill>
                <a:prstClr val="black"/>
              </a:solidFill>
              <a:latin typeface="+mj-lt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7042348" y="4520153"/>
            <a:ext cx="722377" cy="2923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GB" sz="1300" b="1" dirty="0" smtClean="0">
                <a:solidFill>
                  <a:prstClr val="black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Literacy</a:t>
            </a:r>
            <a:endParaRPr lang="en-GB" sz="1300" b="1" dirty="0">
              <a:solidFill>
                <a:prstClr val="black"/>
              </a:solidFill>
              <a:latin typeface="+mj-lt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784854" y="4695429"/>
            <a:ext cx="3155298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GB" sz="1300" b="1" dirty="0" smtClean="0">
                <a:solidFill>
                  <a:prstClr val="black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Mathematical Development</a:t>
            </a:r>
            <a:endParaRPr lang="en-GB" sz="1300" b="1" dirty="0">
              <a:solidFill>
                <a:prstClr val="black"/>
              </a:solidFill>
              <a:latin typeface="+mj-lt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22380" y="813084"/>
            <a:ext cx="2477884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300" dirty="0" smtClean="0"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Selecting and using resources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300" dirty="0" smtClean="0"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Developing confidence in different social situations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300" dirty="0" smtClean="0"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Talking confidently to others while playing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300" dirty="0" smtClean="0"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Negotiating with other children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300" dirty="0" smtClean="0">
              <a:latin typeface="+mj-lt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300" dirty="0">
              <a:latin typeface="+mj-lt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22380" y="2580828"/>
            <a:ext cx="2508242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300" dirty="0" smtClean="0"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Experiments with different ways of moving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300" dirty="0" smtClean="0"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Forming recognisable letters on tickets and posters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300" dirty="0" smtClean="0"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Using equipment safely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192022" y="4590426"/>
            <a:ext cx="2508242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300" dirty="0" smtClean="0"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Understanding humour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300" dirty="0" smtClean="0"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Using talk to introduce a narrative or storyline in play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300" dirty="0" smtClean="0"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Using language to imagine and create roles and experiences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300" dirty="0" smtClean="0"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Using talk to pretend that objects stand for something else in play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2928870" y="5013176"/>
            <a:ext cx="2939274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300" dirty="0" smtClean="0"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Describing relative position on the stage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300" dirty="0" smtClean="0"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Sequencing familiar events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300" dirty="0" smtClean="0"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Writing numbers on tickets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300" dirty="0" smtClean="0"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Using language related to money </a:t>
            </a:r>
            <a:r>
              <a:rPr lang="en-GB" sz="1300" smtClean="0"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when using </a:t>
            </a:r>
            <a:r>
              <a:rPr lang="en-GB" sz="1300" dirty="0" smtClean="0"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the till</a:t>
            </a:r>
          </a:p>
          <a:p>
            <a:endParaRPr lang="en-GB" sz="1300" dirty="0" smtClean="0">
              <a:latin typeface="+mj-lt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300" dirty="0">
              <a:latin typeface="+mj-lt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6324575" y="620688"/>
            <a:ext cx="282310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300" dirty="0" smtClean="0"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Remembering significant events in their own experiences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300" dirty="0" smtClean="0"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Recalling special times shared with family or friends</a:t>
            </a:r>
            <a:endParaRPr lang="en-GB" sz="1300" dirty="0">
              <a:latin typeface="+mj-lt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6329035" y="2584227"/>
            <a:ext cx="2508242" cy="14927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300" dirty="0" smtClean="0"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Acting out a narrative with other children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300" dirty="0" smtClean="0"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Exploring the sounds of different instruments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300" dirty="0" smtClean="0"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Building a repertoire of songs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300" dirty="0" smtClean="0"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Engaging in imaginative role play </a:t>
            </a:r>
            <a:endParaRPr lang="en-GB" sz="1300" dirty="0">
              <a:latin typeface="+mj-lt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331280" y="4812541"/>
            <a:ext cx="2508242" cy="26930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300" dirty="0" smtClean="0"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Giving meaning to marks when making tickets and posters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300" dirty="0" smtClean="0"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Recalling characters and events from familiar stories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300" dirty="0" smtClean="0"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Using repeated words and phrases from stories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300" dirty="0" smtClean="0"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Developing an awareness of story structures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300" dirty="0">
              <a:latin typeface="+mj-lt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300" dirty="0" smtClean="0">
              <a:latin typeface="+mj-lt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GB" sz="1300" dirty="0">
              <a:latin typeface="+mj-lt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GB" sz="1300" dirty="0" smtClean="0">
              <a:latin typeface="+mj-lt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GB" sz="1300" dirty="0" smtClean="0"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</p:txBody>
      </p:sp>
      <p:sp>
        <p:nvSpPr>
          <p:cNvPr id="11" name="AutoShape 4" descr="Image result for st catherines ware logo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1300">
              <a:latin typeface="+mj-lt"/>
            </a:endParaRPr>
          </a:p>
        </p:txBody>
      </p:sp>
      <p:pic>
        <p:nvPicPr>
          <p:cNvPr id="13" name="Picture 5" descr="C:\Users\emsy\Pictures\sc.pn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26222" b="89778" l="9778" r="89778"/>
                    </a14:imgEffect>
                    <a14:imgEffect>
                      <a14:sharpenSoften amount="50000"/>
                    </a14:imgEffect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3343" y="-40834"/>
            <a:ext cx="1283090" cy="12830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" name="Picture 29" descr="Screen Clippi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8443" y="283156"/>
            <a:ext cx="939582" cy="618930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1856" y="2446410"/>
            <a:ext cx="2513611" cy="1885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8198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563</TotalTime>
  <Words>194</Words>
  <Application>Microsoft Office PowerPoint</Application>
  <PresentationFormat>On-screen Show (4:3)</PresentationFormat>
  <Paragraphs>41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Verdana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Liz Evans</dc:creator>
  <cp:lastModifiedBy>Emma Hawkins</cp:lastModifiedBy>
  <cp:revision>48</cp:revision>
  <cp:lastPrinted>2015-12-09T14:46:10Z</cp:lastPrinted>
  <dcterms:created xsi:type="dcterms:W3CDTF">2015-07-21T10:44:06Z</dcterms:created>
  <dcterms:modified xsi:type="dcterms:W3CDTF">2019-07-22T07:08:25Z</dcterms:modified>
</cp:coreProperties>
</file>