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4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6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7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4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2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3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22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85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0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61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4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986" y="4077071"/>
            <a:ext cx="2504278" cy="25922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28870" y="4581129"/>
            <a:ext cx="293927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1898" y="188963"/>
            <a:ext cx="2943976" cy="1793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15816" y="1840520"/>
            <a:ext cx="2952328" cy="25930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84168" y="4286039"/>
            <a:ext cx="2885298" cy="2350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3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5986" y="230436"/>
            <a:ext cx="2520280" cy="187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2211937"/>
            <a:ext cx="2520280" cy="17254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00" dirty="0">
              <a:latin typeface="+mj-lt"/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915816" y="231825"/>
            <a:ext cx="295232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rmAutofit/>
          </a:bodyPr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+mj-lt"/>
              </a:rPr>
              <a:t>Extended Learning Opportunities and Early Years Outcomes in </a:t>
            </a:r>
          </a:p>
          <a:p>
            <a:r>
              <a:rPr lang="en-GB" sz="1400" b="1" u="sng" dirty="0" smtClean="0">
                <a:solidFill>
                  <a:schemeClr val="tx1"/>
                </a:solidFill>
                <a:latin typeface="+mj-lt"/>
              </a:rPr>
              <a:t>Afternoon Nursery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84168" y="2182832"/>
            <a:ext cx="2917689" cy="1894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0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2380" y="308290"/>
            <a:ext cx="2493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Personal, Social and Emotional Development</a:t>
            </a:r>
            <a:endParaRPr lang="en-GB" sz="16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2310372"/>
            <a:ext cx="23079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Physical Development</a:t>
            </a:r>
            <a:endParaRPr lang="en-GB" sz="16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40009" y="2269128"/>
            <a:ext cx="28294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Expressive Art and Design</a:t>
            </a:r>
            <a:endParaRPr lang="en-GB" sz="16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86487" y="1946676"/>
            <a:ext cx="25389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Activity:</a:t>
            </a:r>
          </a:p>
          <a:p>
            <a:pPr lvl="0" algn="ctr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Playing Board Games</a:t>
            </a:r>
            <a:endParaRPr lang="en-GB" sz="16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84168" y="381789"/>
            <a:ext cx="2920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Understanding the World</a:t>
            </a:r>
            <a:endParaRPr lang="en-GB" sz="16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2947" y="4216732"/>
            <a:ext cx="24873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Communication and Language</a:t>
            </a:r>
            <a:endParaRPr lang="en-GB" sz="16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42348" y="4520153"/>
            <a:ext cx="8461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Literacy</a:t>
            </a:r>
            <a:endParaRPr lang="en-GB" sz="16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84854" y="4695429"/>
            <a:ext cx="31552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Mathematical Development</a:t>
            </a:r>
            <a:endParaRPr lang="en-GB" sz="16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9183" y="813485"/>
            <a:ext cx="2477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Selecting </a:t>
            </a: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resources</a:t>
            </a:r>
            <a:endParaRPr lang="en-GB" sz="16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Taking turns and sharing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Demonstrating friendly behaviour</a:t>
            </a:r>
            <a:endParaRPr lang="en-GB" sz="16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0752" y="2676285"/>
            <a:ext cx="2508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Using a pincer grip to select cards / turn a spinner</a:t>
            </a:r>
            <a:endParaRPr lang="en-GB" sz="16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4604" y="4798872"/>
            <a:ext cx="25082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Responding to and following </a:t>
            </a: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instructions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Using talk to explain what is happening and give explanations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Asking questions</a:t>
            </a:r>
            <a:endParaRPr lang="en-GB" sz="16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28870" y="5013176"/>
            <a:ext cx="293927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Using number names  spontaneously and accurately in </a:t>
            </a: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play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Understanding that numbers identify how many objects are in a set</a:t>
            </a:r>
            <a:endParaRPr lang="en-GB" sz="16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3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3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24575" y="620688"/>
            <a:ext cx="28231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3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Talking about why things happen and how things </a:t>
            </a: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endParaRPr lang="en-GB" sz="16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9035" y="2584227"/>
            <a:ext cx="25082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Noticing what adults do, imitating what is observed and then doing it spontaneously  </a:t>
            </a:r>
            <a:endParaRPr lang="en-GB" sz="16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31280" y="4941168"/>
            <a:ext cx="250824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Completing games and puzzles that are linked to stories e.g. The Three Little Pigs</a:t>
            </a:r>
            <a:endParaRPr lang="en-GB" sz="16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3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3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3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AutoShape 4" descr="Image result for st catherines ware logo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00">
              <a:latin typeface="+mj-lt"/>
            </a:endParaRPr>
          </a:p>
        </p:txBody>
      </p:sp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443" y="283156"/>
            <a:ext cx="939582" cy="618930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723" y="2563216"/>
            <a:ext cx="2760508" cy="174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132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Evans</dc:creator>
  <cp:lastModifiedBy>Emma Hawkins</cp:lastModifiedBy>
  <cp:revision>48</cp:revision>
  <cp:lastPrinted>2015-12-09T14:46:10Z</cp:lastPrinted>
  <dcterms:created xsi:type="dcterms:W3CDTF">2015-07-21T10:44:06Z</dcterms:created>
  <dcterms:modified xsi:type="dcterms:W3CDTF">2018-11-28T16:06:32Z</dcterms:modified>
</cp:coreProperties>
</file>