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8567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28/11/2018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5986" y="4077071"/>
            <a:ext cx="2504278" cy="259228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81898" y="188963"/>
            <a:ext cx="2943976" cy="1793686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15816" y="1840520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286039"/>
            <a:ext cx="2885298" cy="2350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5986" y="230436"/>
            <a:ext cx="2520280" cy="18720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3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9512" y="2211937"/>
            <a:ext cx="2520280" cy="17254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 dirty="0">
              <a:latin typeface="+mj-lt"/>
            </a:endParaRP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>
            <a:normAutofit/>
          </a:bodyPr>
          <a:lstStyle/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Extended Learning Opportunities and Early Years Outcomes in </a:t>
            </a:r>
          </a:p>
          <a:p>
            <a:r>
              <a:rPr lang="en-GB" sz="1400" b="1" u="sng" dirty="0" smtClean="0">
                <a:solidFill>
                  <a:schemeClr val="tx1"/>
                </a:solidFill>
                <a:latin typeface="+mj-lt"/>
              </a:rPr>
              <a:t>Afternoon Nursery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084168" y="2182832"/>
            <a:ext cx="2917689" cy="189424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130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2380" y="308290"/>
            <a:ext cx="24938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  <a:endParaRPr lang="en-GB" sz="16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310372"/>
            <a:ext cx="23079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140009" y="2269128"/>
            <a:ext cx="282945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86487" y="1946676"/>
            <a:ext cx="25389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Activity:</a:t>
            </a:r>
          </a:p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Playing Board Games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84168" y="381789"/>
            <a:ext cx="2920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the World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12947" y="4216732"/>
            <a:ext cx="2487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Communication and Language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42348" y="4520153"/>
            <a:ext cx="84612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Literacy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784854" y="4695429"/>
            <a:ext cx="315529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1600" b="1" dirty="0" smtClean="0">
                <a:solidFill>
                  <a:prstClr val="black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Mathematical Development</a:t>
            </a:r>
            <a:endParaRPr lang="en-GB" sz="1600" b="1" dirty="0">
              <a:solidFill>
                <a:prstClr val="black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09183" y="813485"/>
            <a:ext cx="24778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Selecting </a:t>
            </a: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resources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Taking turns and sharing resources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Demonstrating friendly behaviour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40752" y="2676285"/>
            <a:ext cx="2508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a pincer grip to select cards / turn a spinner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04604" y="4798872"/>
            <a:ext cx="25082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Responding to and following </a:t>
            </a: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instructions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talk to explain what is happening and give explanations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Asking questions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928870" y="5013176"/>
            <a:ext cx="293927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Using number names  spontaneously and accurately in </a:t>
            </a: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play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Understanding that numbers identify how many objects are in a set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324575" y="620688"/>
            <a:ext cx="28231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Talking about why things happen and how things </a:t>
            </a: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work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29035" y="2584227"/>
            <a:ext cx="250824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Noticing what adults do, imitating what is observed and then doing it spontaneously  </a:t>
            </a:r>
            <a:endParaRPr lang="en-GB" sz="16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6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31280" y="4941168"/>
            <a:ext cx="250824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6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Completing games and puzzles that are linked to stories e.g. The Three Little Pigs</a:t>
            </a:r>
            <a:endParaRPr lang="en-GB" sz="16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GB" sz="1300" dirty="0" smtClean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GB" sz="1300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11" name="AutoShape 4" descr="Image result for st catherines ware logo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300">
              <a:latin typeface="+mj-lt"/>
            </a:endParaRPr>
          </a:p>
        </p:txBody>
      </p:sp>
      <p:pic>
        <p:nvPicPr>
          <p:cNvPr id="17" name="Picture 1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443" y="283156"/>
            <a:ext cx="939582" cy="618930"/>
          </a:xfrm>
          <a:prstGeom prst="rect">
            <a:avLst/>
          </a:prstGeom>
        </p:spPr>
      </p:pic>
      <p:pic>
        <p:nvPicPr>
          <p:cNvPr id="24" name="Picture 23" descr="Screen Clippi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5723" y="2563216"/>
            <a:ext cx="2760508" cy="174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132</Words>
  <Application>Microsoft Office PowerPoint</Application>
  <PresentationFormat>On-screen Show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Hawkins</cp:lastModifiedBy>
  <cp:revision>48</cp:revision>
  <cp:lastPrinted>2015-12-09T14:46:10Z</cp:lastPrinted>
  <dcterms:created xsi:type="dcterms:W3CDTF">2015-07-21T10:44:06Z</dcterms:created>
  <dcterms:modified xsi:type="dcterms:W3CDTF">2018-11-28T16:06:32Z</dcterms:modified>
</cp:coreProperties>
</file>