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16" y="-14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986" y="4077071"/>
            <a:ext cx="2504278" cy="25922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64657" y="203594"/>
            <a:ext cx="2943976" cy="1793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15816" y="1841113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286039"/>
            <a:ext cx="2885298" cy="2350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5986" y="230436"/>
            <a:ext cx="252028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5986" y="2198079"/>
            <a:ext cx="2520280" cy="17254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Extended Learning Opportunities and Early Years Outcomes in </a:t>
            </a:r>
          </a:p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Afternoon Nursery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84168" y="2182832"/>
            <a:ext cx="2917689" cy="1894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380" y="308290"/>
            <a:ext cx="24938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  <a:endParaRPr lang="en-GB" sz="13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310372"/>
            <a:ext cx="230792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40009" y="2269128"/>
            <a:ext cx="282945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487" y="1946676"/>
            <a:ext cx="2538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Activity: </a:t>
            </a:r>
          </a:p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Construction Challenge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84168" y="381789"/>
            <a:ext cx="292099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the World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947" y="4216732"/>
            <a:ext cx="248731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Communication and Language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42348" y="4520153"/>
            <a:ext cx="72237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Literacy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84854" y="4695429"/>
            <a:ext cx="315529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Mathematical Development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2380" y="813084"/>
            <a:ext cx="247788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Selecting and using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Showing confidence in asking adults for help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Welcoming and valuing praise for achievements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Talking about our abilities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2380" y="2580828"/>
            <a:ext cx="25082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that equipment has to be used safely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Handling construction materials with increasing control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2022" y="4590426"/>
            <a:ext cx="250824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Responding to and following instructions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talk to connect ideas and explain what is happening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talk to pretend that objects stand for something else in play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8870" y="5013176"/>
            <a:ext cx="29392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Showing awareness of similarities of shapes in the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Showing interest in shapes by sustained construction activity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Talking about shapes or arrangements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shapes appropriately for tasks</a:t>
            </a: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575" y="620688"/>
            <a:ext cx="28231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Talking about why things happen and how things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Looking at similarities and differences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Noticing detailed features of objects</a:t>
            </a: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29035" y="2584227"/>
            <a:ext cx="250824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various construction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Constructing with a purpose in mind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Joining construction pieces together to build, balance and create enclosed spaces</a:t>
            </a: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31280" y="4941168"/>
            <a:ext cx="250824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Constructing with a purpose by linking challenges to a literacy theme, e.g. building a house for the Three Little Pigs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AutoShape 4" descr="Image result for st catherines ware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00">
              <a:latin typeface="+mj-lt"/>
            </a:endParaRPr>
          </a:p>
        </p:txBody>
      </p:sp>
      <p:pic>
        <p:nvPicPr>
          <p:cNvPr id="13" name="Picture 5" descr="C:\Users\emsy\Pictures\sc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222" b="89778" l="9778" r="89778"/>
                    </a14:imgEffect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343" y="-40834"/>
            <a:ext cx="1283090" cy="128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43" y="283156"/>
            <a:ext cx="939582" cy="6189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430" y="2481926"/>
            <a:ext cx="2495574" cy="187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</TotalTime>
  <Words>188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Hawkins</cp:lastModifiedBy>
  <cp:revision>46</cp:revision>
  <cp:lastPrinted>2015-12-09T14:46:10Z</cp:lastPrinted>
  <dcterms:created xsi:type="dcterms:W3CDTF">2015-07-21T10:44:06Z</dcterms:created>
  <dcterms:modified xsi:type="dcterms:W3CDTF">2019-07-22T07:13:50Z</dcterms:modified>
</cp:coreProperties>
</file>