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946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56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07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944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72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59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235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227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85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10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61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9E9EA-FEA2-4BBF-89C0-6FC4CD1C433F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74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5986" y="4077071"/>
            <a:ext cx="2504278" cy="259228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28870" y="4581129"/>
            <a:ext cx="2939274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81898" y="188963"/>
            <a:ext cx="2943976" cy="17936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15816" y="1840520"/>
            <a:ext cx="2952328" cy="25930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84168" y="4286039"/>
            <a:ext cx="2885298" cy="235066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300" dirty="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5986" y="230436"/>
            <a:ext cx="2520280" cy="187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9512" y="2211937"/>
            <a:ext cx="2520280" cy="17254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00" dirty="0">
              <a:latin typeface="+mj-lt"/>
            </a:endParaRPr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2915816" y="231825"/>
            <a:ext cx="295232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>
            <a:normAutofit/>
          </a:bodyPr>
          <a:lstStyle/>
          <a:p>
            <a:r>
              <a:rPr lang="en-GB" sz="1400" b="1" u="sng" dirty="0" smtClean="0">
                <a:solidFill>
                  <a:schemeClr val="tx1"/>
                </a:solidFill>
                <a:latin typeface="+mj-lt"/>
              </a:rPr>
              <a:t>Extended Learning Opportunities and Early Years Outcomes in </a:t>
            </a:r>
          </a:p>
          <a:p>
            <a:r>
              <a:rPr lang="en-GB" sz="1400" b="1" u="sng" dirty="0" smtClean="0">
                <a:solidFill>
                  <a:schemeClr val="tx1"/>
                </a:solidFill>
                <a:latin typeface="+mj-lt"/>
              </a:rPr>
              <a:t>Afternoon Nursery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84168" y="2182832"/>
            <a:ext cx="2917689" cy="18942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0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2380" y="308290"/>
            <a:ext cx="2493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Personal, Social and Emotional Development</a:t>
            </a:r>
            <a:endParaRPr lang="en-GB" sz="1600" b="1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" y="2310372"/>
            <a:ext cx="23079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6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Physical Development</a:t>
            </a:r>
            <a:endParaRPr lang="en-GB" sz="16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140009" y="2269128"/>
            <a:ext cx="282945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6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Expressive Art and Design</a:t>
            </a:r>
            <a:endParaRPr lang="en-GB" sz="16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86487" y="1946676"/>
            <a:ext cx="25389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6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Activity:</a:t>
            </a:r>
          </a:p>
          <a:p>
            <a:pPr lvl="0" algn="ctr"/>
            <a:r>
              <a:rPr lang="en-GB" sz="16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Exploring Colour Mixing</a:t>
            </a:r>
            <a:endParaRPr lang="en-GB" sz="16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84168" y="381789"/>
            <a:ext cx="29209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6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Understanding the World</a:t>
            </a:r>
            <a:endParaRPr lang="en-GB" sz="16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12947" y="4216732"/>
            <a:ext cx="24873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6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Communication and Language</a:t>
            </a:r>
            <a:endParaRPr lang="en-GB" sz="16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42348" y="4520153"/>
            <a:ext cx="8461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6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Literacy</a:t>
            </a:r>
            <a:endParaRPr lang="en-GB" sz="16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784854" y="4695429"/>
            <a:ext cx="315529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6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Mathematical Development</a:t>
            </a:r>
            <a:endParaRPr lang="en-GB" sz="16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2380" y="882139"/>
            <a:ext cx="24778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Selecting and using resources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Showing confidence in asking adults for help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40752" y="2676285"/>
            <a:ext cx="25082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Developing control when using tools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Washing and dry hands independently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04604" y="4798872"/>
            <a:ext cx="250824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Responding to and following instructions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Understanding use of objects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Using talk to connect ideas and explain what is happening.</a:t>
            </a:r>
            <a:endParaRPr lang="en-GB" sz="16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928870" y="5013176"/>
            <a:ext cx="293927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Using number names  spontaneously and accurately in play</a:t>
            </a:r>
          </a:p>
          <a:p>
            <a:endParaRPr lang="en-GB" sz="13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3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24575" y="620688"/>
            <a:ext cx="28231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3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Talking about why things happen and how things work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Making observations and talking about changes</a:t>
            </a:r>
            <a:endParaRPr lang="en-GB" sz="16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329035" y="2584227"/>
            <a:ext cx="25082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Realising that tools can be used for a purpose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Exploring colour and how colours can be changed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Experiments with marks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31280" y="4941168"/>
            <a:ext cx="250824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Giving meaning to marks as they paint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Colour mixing linked to themed stories e.g. Brown Bear, Brown Bear</a:t>
            </a:r>
            <a:endParaRPr lang="en-GB" sz="16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3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3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3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AutoShape 4" descr="Image result for st catherines ware logo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300">
              <a:latin typeface="+mj-lt"/>
            </a:endParaRPr>
          </a:p>
        </p:txBody>
      </p:sp>
      <p:pic>
        <p:nvPicPr>
          <p:cNvPr id="17" name="Picture 1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443" y="283156"/>
            <a:ext cx="939582" cy="618930"/>
          </a:xfrm>
          <a:prstGeom prst="rect">
            <a:avLst/>
          </a:prstGeom>
        </p:spPr>
      </p:pic>
      <p:pic>
        <p:nvPicPr>
          <p:cNvPr id="22" name="Picture 21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3258504" y="2502663"/>
            <a:ext cx="2366963" cy="1874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19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</TotalTime>
  <Words>141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Evans</dc:creator>
  <cp:lastModifiedBy>Emma Hawkins</cp:lastModifiedBy>
  <cp:revision>46</cp:revision>
  <cp:lastPrinted>2015-12-09T14:46:10Z</cp:lastPrinted>
  <dcterms:created xsi:type="dcterms:W3CDTF">2015-07-21T10:44:06Z</dcterms:created>
  <dcterms:modified xsi:type="dcterms:W3CDTF">2018-11-28T15:49:54Z</dcterms:modified>
</cp:coreProperties>
</file>